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7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41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4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8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30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0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9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31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8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10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87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186" y="1772816"/>
            <a:ext cx="1507893" cy="3042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65932" y="908274"/>
            <a:ext cx="34121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VEGF206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300-098S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098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099)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01858" y="5075542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r>
              <a:rPr lang="de-DE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206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163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2013-04-17T12:02:49Z</dcterms:created>
  <dcterms:modified xsi:type="dcterms:W3CDTF">2015-03-20T14:23:53Z</dcterms:modified>
</cp:coreProperties>
</file>